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6CFF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D8724A-7DD1-D64D-AD18-6FCD064DD267}" v="2" dt="2025-10-28T15:55:55.9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16" y="4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5:55:55.931" v="1"/>
      <pc:docMkLst>
        <pc:docMk/>
      </pc:docMkLst>
      <pc:sldMasterChg chg="setBg">
        <pc:chgData name="Brothers, Jeffrey" userId="6e40b7f0-f92e-4e9a-ad33-0e5d6a61616b" providerId="ADAL" clId="{0D4C7DFF-6A03-55F5-B049-D1EB275DC57B}" dt="2025-10-28T15:55:55.931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1722" y="2764045"/>
            <a:ext cx="9488556" cy="1470025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1722" y="4234070"/>
            <a:ext cx="9488556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16C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722" y="931654"/>
            <a:ext cx="9488556" cy="677108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722" y="1608762"/>
            <a:ext cx="9488556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722" y="488910"/>
            <a:ext cx="9488556" cy="677108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51722" y="1166018"/>
            <a:ext cx="49927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847522" y="1166018"/>
            <a:ext cx="49927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722" y="2901603"/>
            <a:ext cx="9488556" cy="677108"/>
          </a:xfrm>
        </p:spPr>
        <p:txBody>
          <a:bodyPr anchor="ctr" anchorCtr="0"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11398"/>
            <a:ext cx="7315200" cy="307777"/>
          </a:xfrm>
        </p:spPr>
        <p:txBody>
          <a:bodyPr anchor="b"/>
          <a:lstStyle>
            <a:lvl1pPr algn="ctr">
              <a:defRPr sz="2000" b="1" spc="-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3565" y="586711"/>
            <a:ext cx="6824870" cy="4504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5158408"/>
            <a:ext cx="7315200" cy="52534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113158" y="6356351"/>
            <a:ext cx="2844800" cy="365125"/>
          </a:xfrm>
        </p:spPr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34044" y="6356351"/>
            <a:ext cx="2844800" cy="365125"/>
          </a:xfrm>
        </p:spPr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51722" y="684554"/>
            <a:ext cx="9488556" cy="73866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1722" y="1423218"/>
            <a:ext cx="9488556" cy="4464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74123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2F87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3077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800" b="1" kern="1200" spc="-150">
          <a:solidFill>
            <a:srgbClr val="002F8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16CFF"/>
        </a:buClr>
        <a:buSzPct val="100000"/>
        <a:buFont typeface="Wingdings" pitchFamily="2" charset="2"/>
        <a:buChar char="§"/>
        <a:defRPr sz="4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A2D9B-E0AF-B54B-6D11-7757AA335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CA557-6CF9-057A-635B-8A71A6A29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210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215CAC-C442-2EB1-2C02-BD04F061D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D7C1B6-3647-73E6-F444-ABD290BAB1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CBEBF0-3C7B-E317-8C81-12B3E37678D6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85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851EB3-D340-C392-1DE6-BFD56C8DF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E4A0A9A-4802-466B-05BB-E1CC77EBAE6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4D165A-DD8C-3F7B-1145-C74EC2BFA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27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20</cp:revision>
  <dcterms:created xsi:type="dcterms:W3CDTF">2017-05-04T22:25:49Z</dcterms:created>
  <dcterms:modified xsi:type="dcterms:W3CDTF">2025-10-28T15:56:03Z</dcterms:modified>
</cp:coreProperties>
</file>